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534529-E414-47F2-8BA5-41F70DAFACDE}"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2373078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34529-E414-47F2-8BA5-41F70DAFACDE}"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219183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34529-E414-47F2-8BA5-41F70DAFACDE}"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1672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534529-E414-47F2-8BA5-41F70DAFACDE}"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329709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34529-E414-47F2-8BA5-41F70DAFACDE}"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228092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534529-E414-47F2-8BA5-41F70DAFACDE}"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382127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534529-E414-47F2-8BA5-41F70DAFACDE}" type="datetimeFigureOut">
              <a:rPr lang="en-US" smtClean="0"/>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232704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534529-E414-47F2-8BA5-41F70DAFACDE}" type="datetimeFigureOut">
              <a:rPr lang="en-US" smtClean="0"/>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14335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34529-E414-47F2-8BA5-41F70DAFACDE}" type="datetimeFigureOut">
              <a:rPr lang="en-US" smtClean="0"/>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3638278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34529-E414-47F2-8BA5-41F70DAFACDE}"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19003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34529-E414-47F2-8BA5-41F70DAFACDE}"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B7C1B-65FA-4634-A5AD-9B9348E5F44C}" type="slidenum">
              <a:rPr lang="en-US" smtClean="0"/>
              <a:t>‹#›</a:t>
            </a:fld>
            <a:endParaRPr lang="en-US"/>
          </a:p>
        </p:txBody>
      </p:sp>
    </p:spTree>
    <p:extLst>
      <p:ext uri="{BB962C8B-B14F-4D97-AF65-F5344CB8AC3E}">
        <p14:creationId xmlns:p14="http://schemas.microsoft.com/office/powerpoint/2010/main" val="308337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34529-E414-47F2-8BA5-41F70DAFACDE}" type="datetimeFigureOut">
              <a:rPr lang="en-US" smtClean="0"/>
              <a:t>3/8/2016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B7C1B-65FA-4634-A5AD-9B9348E5F44C}" type="slidenum">
              <a:rPr lang="en-US" smtClean="0"/>
              <a:t>‹#›</a:t>
            </a:fld>
            <a:endParaRPr lang="en-US"/>
          </a:p>
        </p:txBody>
      </p:sp>
    </p:spTree>
    <p:extLst>
      <p:ext uri="{BB962C8B-B14F-4D97-AF65-F5344CB8AC3E}">
        <p14:creationId xmlns:p14="http://schemas.microsoft.com/office/powerpoint/2010/main" val="231225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All About Pandas</a:t>
            </a:r>
            <a:endParaRPr lang="en-US" sz="7200" dirty="0"/>
          </a:p>
        </p:txBody>
      </p:sp>
      <p:sp>
        <p:nvSpPr>
          <p:cNvPr id="3" name="Subtitle 2"/>
          <p:cNvSpPr>
            <a:spLocks noGrp="1"/>
          </p:cNvSpPr>
          <p:nvPr>
            <p:ph type="subTitle" idx="1"/>
          </p:nvPr>
        </p:nvSpPr>
        <p:spPr/>
        <p:txBody>
          <a:bodyPr>
            <a:normAutofit/>
          </a:bodyPr>
          <a:lstStyle/>
          <a:p>
            <a:r>
              <a:rPr lang="en-US" sz="3200" dirty="0" smtClean="0"/>
              <a:t>Emma Caudill</a:t>
            </a:r>
            <a:endParaRPr lang="en-US" sz="3200" dirty="0"/>
          </a:p>
        </p:txBody>
      </p:sp>
    </p:spTree>
    <p:extLst>
      <p:ext uri="{BB962C8B-B14F-4D97-AF65-F5344CB8AC3E}">
        <p14:creationId xmlns:p14="http://schemas.microsoft.com/office/powerpoint/2010/main" val="72386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Pandas live in china. They can weigh over 200 pounds. They are giant large and slow. The panda sits down on the ground to eat so that its front paws are free to handle the bamboo.</a:t>
            </a:r>
            <a:endParaRPr lang="en-US" sz="4000" dirty="0"/>
          </a:p>
        </p:txBody>
      </p:sp>
    </p:spTree>
    <p:extLst>
      <p:ext uri="{BB962C8B-B14F-4D97-AF65-F5344CB8AC3E}">
        <p14:creationId xmlns:p14="http://schemas.microsoft.com/office/powerpoint/2010/main" val="954856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63168" y="0"/>
            <a:ext cx="10302240" cy="6858348"/>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74776" y="594233"/>
            <a:ext cx="3270504" cy="4351338"/>
          </a:xfrm>
        </p:spPr>
        <p:txBody>
          <a:bodyPr>
            <a:noAutofit/>
          </a:bodyPr>
          <a:lstStyle/>
          <a:p>
            <a:r>
              <a:rPr lang="en-US" sz="3600" dirty="0" smtClean="0">
                <a:solidFill>
                  <a:schemeClr val="bg1"/>
                </a:solidFill>
              </a:rPr>
              <a:t>Pandas spend about 12 hours a day eating.  Giant pandas are very interesting. A panda may stand on its front paws to leave a scent mark on a tree. </a:t>
            </a:r>
            <a:endParaRPr lang="en-US" sz="3600" dirty="0">
              <a:solidFill>
                <a:schemeClr val="bg1"/>
              </a:solidFill>
            </a:endParaRPr>
          </a:p>
        </p:txBody>
      </p:sp>
    </p:spTree>
    <p:extLst>
      <p:ext uri="{BB962C8B-B14F-4D97-AF65-F5344CB8AC3E}">
        <p14:creationId xmlns:p14="http://schemas.microsoft.com/office/powerpoint/2010/main" val="589097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Meet  the Author</a:t>
            </a:r>
            <a:endParaRPr lang="en-US" sz="6000" dirty="0"/>
          </a:p>
        </p:txBody>
      </p:sp>
      <p:sp>
        <p:nvSpPr>
          <p:cNvPr id="3" name="Content Placeholder 2"/>
          <p:cNvSpPr>
            <a:spLocks noGrp="1"/>
          </p:cNvSpPr>
          <p:nvPr>
            <p:ph idx="1"/>
          </p:nvPr>
        </p:nvSpPr>
        <p:spPr/>
        <p:txBody>
          <a:bodyPr>
            <a:normAutofit/>
          </a:bodyPr>
          <a:lstStyle/>
          <a:p>
            <a:r>
              <a:rPr lang="en-US" sz="4000" dirty="0" smtClean="0"/>
              <a:t>My  name is Emma Caudill. I like dogs. I like to play outside a lot. My brothers name is Jake. He loves to hunt. I love to fish. My nana was the first one to take me fishing.</a:t>
            </a:r>
            <a:endParaRPr lang="en-US" sz="4000" dirty="0"/>
          </a:p>
        </p:txBody>
      </p:sp>
    </p:spTree>
    <p:extLst>
      <p:ext uri="{BB962C8B-B14F-4D97-AF65-F5344CB8AC3E}">
        <p14:creationId xmlns:p14="http://schemas.microsoft.com/office/powerpoint/2010/main" val="635090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Dedication</a:t>
            </a:r>
            <a:endParaRPr lang="en-US" sz="6000" dirty="0"/>
          </a:p>
        </p:txBody>
      </p:sp>
      <p:sp>
        <p:nvSpPr>
          <p:cNvPr id="3" name="Content Placeholder 2"/>
          <p:cNvSpPr>
            <a:spLocks noGrp="1"/>
          </p:cNvSpPr>
          <p:nvPr>
            <p:ph idx="1"/>
          </p:nvPr>
        </p:nvSpPr>
        <p:spPr/>
        <p:txBody>
          <a:bodyPr>
            <a:normAutofit/>
          </a:bodyPr>
          <a:lstStyle/>
          <a:p>
            <a:r>
              <a:rPr lang="en-US" sz="4000" dirty="0" smtClean="0"/>
              <a:t>I  dedicate this book to my brother Jake because he has strep </a:t>
            </a:r>
            <a:r>
              <a:rPr lang="en-US" sz="4000" dirty="0" err="1" smtClean="0"/>
              <a:t>trote</a:t>
            </a:r>
            <a:r>
              <a:rPr lang="en-US" sz="4000" dirty="0" smtClean="0"/>
              <a:t>.</a:t>
            </a:r>
            <a:endParaRPr lang="en-US" sz="4000" dirty="0"/>
          </a:p>
        </p:txBody>
      </p:sp>
    </p:spTree>
    <p:extLst>
      <p:ext uri="{BB962C8B-B14F-4D97-AF65-F5344CB8AC3E}">
        <p14:creationId xmlns:p14="http://schemas.microsoft.com/office/powerpoint/2010/main" val="4031197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140</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All About Pandas</vt:lpstr>
      <vt:lpstr>PowerPoint Presentation</vt:lpstr>
      <vt:lpstr>PowerPoint Presentation</vt:lpstr>
      <vt:lpstr>Meet  the Author</vt:lpstr>
      <vt:lpstr>Dedication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Pandas</dc:title>
  <dc:creator>Omohundro, Denisa</dc:creator>
  <cp:lastModifiedBy>Omohundro, Denisa</cp:lastModifiedBy>
  <cp:revision>8</cp:revision>
  <dcterms:created xsi:type="dcterms:W3CDTF">2016-03-07T14:14:54Z</dcterms:created>
  <dcterms:modified xsi:type="dcterms:W3CDTF">2016-03-08T16:52:10Z</dcterms:modified>
</cp:coreProperties>
</file>