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3531-18C4-4313-854B-3F318FAC3ED4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B2E9-BAD4-46D8-B9C1-AB3AE60D7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8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3531-18C4-4313-854B-3F318FAC3ED4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B2E9-BAD4-46D8-B9C1-AB3AE60D7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9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3531-18C4-4313-854B-3F318FAC3ED4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B2E9-BAD4-46D8-B9C1-AB3AE60D7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5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3531-18C4-4313-854B-3F318FAC3ED4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B2E9-BAD4-46D8-B9C1-AB3AE60D7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3531-18C4-4313-854B-3F318FAC3ED4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B2E9-BAD4-46D8-B9C1-AB3AE60D7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3531-18C4-4313-854B-3F318FAC3ED4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B2E9-BAD4-46D8-B9C1-AB3AE60D7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4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3531-18C4-4313-854B-3F318FAC3ED4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B2E9-BAD4-46D8-B9C1-AB3AE60D7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3531-18C4-4313-854B-3F318FAC3ED4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B2E9-BAD4-46D8-B9C1-AB3AE60D7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8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3531-18C4-4313-854B-3F318FAC3ED4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B2E9-BAD4-46D8-B9C1-AB3AE60D7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2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3531-18C4-4313-854B-3F318FAC3ED4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B2E9-BAD4-46D8-B9C1-AB3AE60D7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0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3531-18C4-4313-854B-3F318FAC3ED4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B2E9-BAD4-46D8-B9C1-AB3AE60D7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7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93531-18C4-4313-854B-3F318FAC3ED4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DB2E9-BAD4-46D8-B9C1-AB3AE60D7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2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936" y="-55099"/>
            <a:ext cx="9229344" cy="69130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All About Red Fox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By Brielle </a:t>
            </a:r>
            <a:r>
              <a:rPr lang="en-US" dirty="0" err="1" smtClean="0">
                <a:solidFill>
                  <a:schemeClr val="bg1"/>
                </a:solidFill>
              </a:rPr>
              <a:t>Wiggington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91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red fox lives in, forests, grasslands, and mountains. My animal eats fruits, berries, and grass.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013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red fox lives in Canada and the United States. Red foxes are 15 to 16 inches. In spring the red fox eats insects, grasses, and berries.</a:t>
            </a:r>
          </a:p>
        </p:txBody>
      </p:sp>
    </p:spTree>
    <p:extLst>
      <p:ext uri="{BB962C8B-B14F-4D97-AF65-F5344CB8AC3E}">
        <p14:creationId xmlns:p14="http://schemas.microsoft.com/office/powerpoint/2010/main" val="32006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Red foxes eat corn, apples, and nuts. We eat corn and apples. It will take mothers 90 days to give birth. They have 1 to 12 kits.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929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Red fox are the largest of the foxes. A baby red fox is called a kit. I have enjoyed learning about the red fox. 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05128" y="4929568"/>
            <a:ext cx="2605128" cy="173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7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122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All About Red Fox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Red Fox</dc:title>
  <dc:creator>Omohundro, Denisa</dc:creator>
  <cp:lastModifiedBy>Omohundro, Denisa</cp:lastModifiedBy>
  <cp:revision>5</cp:revision>
  <dcterms:created xsi:type="dcterms:W3CDTF">2016-03-07T15:09:11Z</dcterms:created>
  <dcterms:modified xsi:type="dcterms:W3CDTF">2016-03-08T16:49:39Z</dcterms:modified>
</cp:coreProperties>
</file>