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23B9-1CB9-45EA-907F-F6F8F5AA4B3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1B1C-F357-4888-8328-FD3842176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4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23B9-1CB9-45EA-907F-F6F8F5AA4B3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1B1C-F357-4888-8328-FD3842176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3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23B9-1CB9-45EA-907F-F6F8F5AA4B3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1B1C-F357-4888-8328-FD3842176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23B9-1CB9-45EA-907F-F6F8F5AA4B3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1B1C-F357-4888-8328-FD3842176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5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23B9-1CB9-45EA-907F-F6F8F5AA4B3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1B1C-F357-4888-8328-FD3842176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7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23B9-1CB9-45EA-907F-F6F8F5AA4B3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1B1C-F357-4888-8328-FD3842176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2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23B9-1CB9-45EA-907F-F6F8F5AA4B3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1B1C-F357-4888-8328-FD3842176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3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23B9-1CB9-45EA-907F-F6F8F5AA4B3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1B1C-F357-4888-8328-FD3842176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3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23B9-1CB9-45EA-907F-F6F8F5AA4B3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1B1C-F357-4888-8328-FD3842176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2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23B9-1CB9-45EA-907F-F6F8F5AA4B3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1B1C-F357-4888-8328-FD3842176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8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23B9-1CB9-45EA-907F-F6F8F5AA4B3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1B1C-F357-4888-8328-FD3842176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6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23B9-1CB9-45EA-907F-F6F8F5AA4B3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11B1C-F357-4888-8328-FD3842176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9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stingrays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Lakelyn</a:t>
            </a:r>
            <a:r>
              <a:rPr lang="en-US" dirty="0" smtClean="0"/>
              <a:t> Hoffman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7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Dedication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8748" y="2325497"/>
            <a:ext cx="4794504" cy="1990471"/>
          </a:xfrm>
        </p:spPr>
        <p:txBody>
          <a:bodyPr>
            <a:noAutofit/>
          </a:bodyPr>
          <a:lstStyle/>
          <a:p>
            <a:r>
              <a:rPr lang="en-US" sz="4400" dirty="0" smtClean="0"/>
              <a:t>I dedicate this book to Wyatt because he is so smart and he also teaches me really cool things!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751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Scientists have found more than 250,000 kinds of plants and animals living underwater.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69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500" y="0"/>
            <a:ext cx="837672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755901"/>
            <a:ext cx="2235200" cy="37337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One of the smallest stingrays is the Atlantic stingray.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199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Their narrow tails have one or more venomous tail spines.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8398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few stingrays are even found in freshwater rivers in South America and Africa.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8903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love stingrays because they’re cool!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23199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Meet the Author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Hi, my name is </a:t>
            </a:r>
            <a:r>
              <a:rPr lang="en-US" sz="4400" dirty="0" err="1" smtClean="0"/>
              <a:t>Lakelyn</a:t>
            </a:r>
            <a:r>
              <a:rPr lang="en-US" sz="4400" dirty="0" smtClean="0"/>
              <a:t>. I love to spend time with my brother. My brother’s name is R.T. He likes to farm but like to play with him.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321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120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All about stingrays</vt:lpstr>
      <vt:lpstr>Dedication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Meet the Author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stingrays</dc:title>
  <dc:creator>Omohundro, Denisa</dc:creator>
  <cp:lastModifiedBy>Omohundro, Denisa</cp:lastModifiedBy>
  <cp:revision>6</cp:revision>
  <dcterms:created xsi:type="dcterms:W3CDTF">2016-03-07T13:28:38Z</dcterms:created>
  <dcterms:modified xsi:type="dcterms:W3CDTF">2016-03-08T16:48:17Z</dcterms:modified>
</cp:coreProperties>
</file>